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79" r:id="rId3"/>
    <p:sldId id="261" r:id="rId4"/>
    <p:sldId id="310" r:id="rId5"/>
    <p:sldId id="311" r:id="rId6"/>
    <p:sldId id="312" r:id="rId7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9"/>
    </p:embeddedFont>
    <p:embeddedFont>
      <p:font typeface="Fira Sans Extra Condensed Medium" panose="020B0604020202020204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verpass Black" panose="020B0604020202020204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3495C0-8727-4AA3-B27F-457D42E0CE53}">
  <a:tblStyle styleId="{B43495C0-8727-4AA3-B27F-457D42E0CE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582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26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34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0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Projeto</a:t>
            </a:r>
            <a:br>
              <a:rPr lang="pt-BR" dirty="0"/>
            </a:br>
            <a:r>
              <a:rPr lang="pt-BR" dirty="0"/>
              <a:t>Integrador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521567" y="3119687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Vithor Hugo II Everton Garcia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Design PNG E SVG De Tubarões - 8 Para Camisetas">
            <a:extLst>
              <a:ext uri="{FF2B5EF4-FFF2-40B4-BE49-F238E27FC236}">
                <a16:creationId xmlns:a16="http://schemas.microsoft.com/office/drawing/2014/main" id="{8500AD2B-C202-9130-6063-F04D43E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747" y="2720120"/>
            <a:ext cx="2585410" cy="25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to Draw a Cartoon Shark | Easy Step by Step Drawing Guides">
            <a:extLst>
              <a:ext uri="{FF2B5EF4-FFF2-40B4-BE49-F238E27FC236}">
                <a16:creationId xmlns:a16="http://schemas.microsoft.com/office/drawing/2014/main" id="{706C5ACC-EFAA-8278-FC98-8D7BFDA72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190" y="577512"/>
            <a:ext cx="2107917" cy="186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ECAFC34-2ABC-8E7C-C1D5-CD475AD1F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6434" y="3608823"/>
            <a:ext cx="614266" cy="79260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61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61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Qual a dor?</a:t>
            </a:r>
            <a:endParaRPr dirty="0"/>
          </a:p>
        </p:txBody>
      </p:sp>
      <p:pic>
        <p:nvPicPr>
          <p:cNvPr id="2694" name="Google Shape;2694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8" name="Google Shape;2698;p61"/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Medicação Controlada</a:t>
            </a:r>
          </a:p>
        </p:txBody>
      </p:sp>
      <p:sp>
        <p:nvSpPr>
          <p:cNvPr id="2699" name="Google Shape;2699;p61"/>
          <p:cNvSpPr txBox="1">
            <a:spLocks noGrp="1"/>
          </p:cNvSpPr>
          <p:nvPr>
            <p:ph type="subTitle" idx="4294967295"/>
          </p:nvPr>
        </p:nvSpPr>
        <p:spPr>
          <a:xfrm>
            <a:off x="722679" y="885853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Pessoas tendem a ter que tomar uma ou mais medicação contínua.</a:t>
            </a:r>
            <a:endParaRPr dirty="0"/>
          </a:p>
        </p:txBody>
      </p:sp>
      <p:sp>
        <p:nvSpPr>
          <p:cNvPr id="2700" name="Google Shape;2700;p61"/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Público Idoso</a:t>
            </a:r>
            <a:endParaRPr sz="1600" dirty="0"/>
          </a:p>
        </p:txBody>
      </p:sp>
      <p:sp>
        <p:nvSpPr>
          <p:cNvPr id="2701" name="Google Shape;2701;p61"/>
          <p:cNvSpPr txBox="1">
            <a:spLocks noGrp="1"/>
          </p:cNvSpPr>
          <p:nvPr>
            <p:ph type="subTitle" idx="4294967295"/>
          </p:nvPr>
        </p:nvSpPr>
        <p:spPr>
          <a:xfrm>
            <a:off x="6089463" y="881653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Dificuldade que idosos não sabem ler, possuem em usar aplicativos.</a:t>
            </a:r>
            <a:endParaRPr dirty="0"/>
          </a:p>
        </p:txBody>
      </p:sp>
      <p:sp>
        <p:nvSpPr>
          <p:cNvPr id="2702" name="Google Shape;2702;p61"/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Trazer algo mais eficiente.</a:t>
            </a:r>
            <a:endParaRPr sz="1600" dirty="0"/>
          </a:p>
        </p:txBody>
      </p:sp>
      <p:sp>
        <p:nvSpPr>
          <p:cNvPr id="2703" name="Google Shape;2703;p61"/>
          <p:cNvSpPr txBox="1">
            <a:spLocks noGrp="1"/>
          </p:cNvSpPr>
          <p:nvPr>
            <p:ph type="subTitle" idx="4294967295"/>
          </p:nvPr>
        </p:nvSpPr>
        <p:spPr>
          <a:xfrm>
            <a:off x="6089463" y="3592414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ideia é trazer algo mais eficiente que um despertador comum, e que seja inclusivo</a:t>
            </a:r>
            <a:endParaRPr dirty="0"/>
          </a:p>
        </p:txBody>
      </p:sp>
      <p:sp>
        <p:nvSpPr>
          <p:cNvPr id="2704" name="Google Shape;2704;p61"/>
          <p:cNvSpPr txBox="1">
            <a:spLocks noGrp="1"/>
          </p:cNvSpPr>
          <p:nvPr>
            <p:ph type="title" idx="4294967295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Dificuldade ao lembrar</a:t>
            </a:r>
            <a:endParaRPr sz="1600" dirty="0"/>
          </a:p>
        </p:txBody>
      </p:sp>
      <p:sp>
        <p:nvSpPr>
          <p:cNvPr id="2705" name="Google Shape;2705;p61"/>
          <p:cNvSpPr txBox="1">
            <a:spLocks noGrp="1"/>
          </p:cNvSpPr>
          <p:nvPr>
            <p:ph type="subTitle" idx="4294967295"/>
          </p:nvPr>
        </p:nvSpPr>
        <p:spPr>
          <a:xfrm>
            <a:off x="722679" y="3592406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Todos possuímos dificuldades para lembrar de ingerirmos a medicação na hora certa.</a:t>
            </a:r>
            <a:endParaRPr dirty="0"/>
          </a:p>
        </p:txBody>
      </p:sp>
      <p:sp>
        <p:nvSpPr>
          <p:cNvPr id="2706" name="Google Shape;2706;p61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7" name="Google Shape;2707;p61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8" name="Google Shape;2708;p61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9" name="Google Shape;2709;p61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405720" y="38084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 err="1">
                <a:latin typeface="Algerian" panose="04020705040A02060702" pitchFamily="82" charset="0"/>
              </a:rPr>
              <a:t>PillTime</a:t>
            </a:r>
            <a:endParaRPr sz="4800" b="1" dirty="0">
              <a:latin typeface="Algerian" panose="04020705040A02060702" pitchFamily="8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17E4F0-4E85-32EC-9BEB-E7112290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815" y="907832"/>
            <a:ext cx="3327835" cy="33278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1272942" y="380846"/>
            <a:ext cx="6598116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latin typeface="Algerian" panose="04020705040A02060702" pitchFamily="82" charset="0"/>
              </a:rPr>
              <a:t>Documentação Requisitos</a:t>
            </a:r>
            <a:endParaRPr sz="4800" b="1" dirty="0">
              <a:latin typeface="Algerian" panose="04020705040A020607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DFFA8E4-EEA4-60A3-51B4-C25034DD0592}"/>
              </a:ext>
            </a:extLst>
          </p:cNvPr>
          <p:cNvSpPr txBox="1"/>
          <p:nvPr/>
        </p:nvSpPr>
        <p:spPr>
          <a:xfrm>
            <a:off x="487388" y="1918456"/>
            <a:ext cx="816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https://docs.google.com/document/d/14ZQU5mfdIKKLBDOM8f5rti06EMSX5shE1bLDAAdhOa8/edit#</a:t>
            </a:r>
          </a:p>
        </p:txBody>
      </p:sp>
      <p:pic>
        <p:nvPicPr>
          <p:cNvPr id="3074" name="Picture 2" descr="Typing Meme GIFs | Tenor">
            <a:extLst>
              <a:ext uri="{FF2B5EF4-FFF2-40B4-BE49-F238E27FC236}">
                <a16:creationId xmlns:a16="http://schemas.microsoft.com/office/drawing/2014/main" id="{0382FECC-F239-9B49-08D2-CAA197DB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380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90288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1272942" y="380846"/>
            <a:ext cx="6598116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latin typeface="Algerian" panose="04020705040A02060702" pitchFamily="82" charset="0"/>
              </a:rPr>
              <a:t>Base de Protótipo</a:t>
            </a:r>
            <a:endParaRPr sz="4800" b="1" dirty="0">
              <a:latin typeface="Algerian" panose="04020705040A020607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DFFA8E4-EEA4-60A3-51B4-C25034DD0592}"/>
              </a:ext>
            </a:extLst>
          </p:cNvPr>
          <p:cNvSpPr txBox="1"/>
          <p:nvPr/>
        </p:nvSpPr>
        <p:spPr>
          <a:xfrm>
            <a:off x="627552" y="1469164"/>
            <a:ext cx="7127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https://www.figma.com/file/5ycuBIyJs4IEMBR0YWdeup/Projeto-integrador?node-id=0-1</a:t>
            </a:r>
          </a:p>
        </p:txBody>
      </p:sp>
      <p:pic>
        <p:nvPicPr>
          <p:cNvPr id="4100" name="Picture 4" descr="How much does technology mess with your physical health? | by Cheyenne  Antoine-Chagar | Digital Society | Medium">
            <a:extLst>
              <a:ext uri="{FF2B5EF4-FFF2-40B4-BE49-F238E27FC236}">
                <a16:creationId xmlns:a16="http://schemas.microsoft.com/office/drawing/2014/main" id="{037C58B2-A947-0B64-FB46-D01D8B5F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658" y="1895544"/>
            <a:ext cx="1380563" cy="248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much does technology mess with your physical health? | by Cheyenne  Antoine-Chagar | Digital Society | Medium">
            <a:extLst>
              <a:ext uri="{FF2B5EF4-FFF2-40B4-BE49-F238E27FC236}">
                <a16:creationId xmlns:a16="http://schemas.microsoft.com/office/drawing/2014/main" id="{7ACDF99F-3348-830F-85B6-438086DF0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4138" y="1895543"/>
            <a:ext cx="1380563" cy="248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640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792381" y="634073"/>
            <a:ext cx="6598116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latin typeface="Algerian" panose="04020705040A02060702" pitchFamily="82" charset="0"/>
              </a:rPr>
              <a:t>Obrigado Pela atenção SHARKS!!!</a:t>
            </a:r>
            <a:endParaRPr sz="4800" b="1" dirty="0">
              <a:latin typeface="Algerian" panose="04020705040A02060702" pitchFamily="82" charset="0"/>
            </a:endParaRPr>
          </a:p>
        </p:txBody>
      </p:sp>
      <p:pic>
        <p:nvPicPr>
          <p:cNvPr id="5122" name="Picture 2" descr="a transparent dancing shark for all your transparent dancing shark needs -  FunSubstance | Gif dance, Discord emoji transparent funny, Left shark">
            <a:extLst>
              <a:ext uri="{FF2B5EF4-FFF2-40B4-BE49-F238E27FC236}">
                <a16:creationId xmlns:a16="http://schemas.microsoft.com/office/drawing/2014/main" id="{A7A3F62F-C838-4750-F59D-3AF62C293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551" y="1972726"/>
            <a:ext cx="4572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transparent dancing shark for all your transparent dancing shark needs -  FunSubstance | Gif dance, Discord emoji transparent funny, Left shark">
            <a:extLst>
              <a:ext uri="{FF2B5EF4-FFF2-40B4-BE49-F238E27FC236}">
                <a16:creationId xmlns:a16="http://schemas.microsoft.com/office/drawing/2014/main" id="{30982C21-F171-B63F-EFBE-894193D0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80429" y="2048652"/>
            <a:ext cx="4572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gdance - Discord Emoji">
            <a:extLst>
              <a:ext uri="{FF2B5EF4-FFF2-40B4-BE49-F238E27FC236}">
                <a16:creationId xmlns:a16="http://schemas.microsoft.com/office/drawing/2014/main" id="{0A7C1C36-3CB6-B2D6-159A-472D22E56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850" y="3170774"/>
            <a:ext cx="989178" cy="10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1331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</Words>
  <Application>Microsoft Office PowerPoint</Application>
  <PresentationFormat>Apresentação na tela (16:9)</PresentationFormat>
  <Paragraphs>17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Algerian</vt:lpstr>
      <vt:lpstr>Fira Sans Extra Condensed Medium</vt:lpstr>
      <vt:lpstr>Overpass Black</vt:lpstr>
      <vt:lpstr>Open Sans</vt:lpstr>
      <vt:lpstr>Aqua Marketing Plan by Slidego</vt:lpstr>
      <vt:lpstr>Projeto Integrador</vt:lpstr>
      <vt:lpstr>Qual a dor?</vt:lpstr>
      <vt:lpstr>PillTime</vt:lpstr>
      <vt:lpstr>Documentação Requisitos</vt:lpstr>
      <vt:lpstr>Base de Protótipo</vt:lpstr>
      <vt:lpstr>Obrigado Pela atenção SHARKS!!!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cp:lastModifiedBy>Vithor Hugo</cp:lastModifiedBy>
  <cp:revision>3</cp:revision>
  <dcterms:modified xsi:type="dcterms:W3CDTF">2023-04-24T19:42:13Z</dcterms:modified>
</cp:coreProperties>
</file>